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08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3342048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08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09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дауыл, күндіз бұршақ. Оңтүстік-шығыстан жел соғады, түнде күші 9-14, екпіні 15-20 м/с,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күші 15-20</a:t>
            </a:r>
            <a:r>
              <a:rPr lang="kk-KZ" sz="1100" dirty="0">
                <a:latin typeface="Times New Roman" pitchFamily="18" charset="0"/>
                <a:cs typeface="Times New Roman" pitchFamily="18" charset="0"/>
              </a:rPr>
              <a:t>, </a:t>
            </a:r>
            <a:r>
              <a:rPr lang="kk-KZ" sz="1100">
                <a:latin typeface="Times New Roman" pitchFamily="18" charset="0"/>
                <a:cs typeface="Times New Roman" pitchFamily="18" charset="0"/>
              </a:rPr>
              <a:t>екпіні </a:t>
            </a:r>
            <a:r>
              <a:rPr lang="kk-KZ" sz="1100" smtClean="0">
                <a:latin typeface="Times New Roman" pitchFamily="18" charset="0"/>
                <a:cs typeface="Times New Roman" pitchFamily="18" charset="0"/>
              </a:rPr>
              <a:t>           23-28 </a:t>
            </a:r>
            <a:r>
              <a:rPr lang="kk-KZ" sz="1100" dirty="0">
                <a:latin typeface="Times New Roman" pitchFamily="18" charset="0"/>
                <a:cs typeface="Times New Roman" pitchFamily="18" charset="0"/>
              </a:rPr>
              <a:t>м/с. Ауа температурасы түнде 17-19, күндіз 30-32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sz="1100" b="1" dirty="0">
                <a:solidFill>
                  <a:srgbClr val="000000"/>
                </a:solidFill>
                <a:latin typeface="Times New Roman" pitchFamily="18" charset="0"/>
                <a:cs typeface="Times New Roman" pitchFamily="18" charset="0"/>
              </a:rPr>
              <a:t>0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sz="1100" b="1" dirty="0">
                <a:solidFill>
                  <a:srgbClr val="000000"/>
                </a:solidFill>
                <a:latin typeface="Times New Roman" pitchFamily="18" charset="0"/>
                <a:cs typeface="Times New Roman" pitchFamily="18" charset="0"/>
              </a:rPr>
              <a:t>0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бұршақ, дауыл. Оңтүстік-батыстан жел соғады, күші 9-14, екпіні 15-20 м/с. Ауа температурасы 14-16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09</a:t>
            </a:r>
            <a:r>
              <a:rPr lang="kk-KZ" sz="1100" dirty="0">
                <a:solidFill>
                  <a:schemeClr val="tx1"/>
                </a:solidFill>
                <a:latin typeface="Times New Roman" pitchFamily="18" charset="0"/>
                <a:cs typeface="Times New Roman" pitchFamily="18" charset="0"/>
              </a:rPr>
              <a:t> маусымға, 10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/Е. </a:t>
            </a:r>
            <a:r>
              <a:rPr lang="ru-RU" altLang="ru-RU" sz="1200" b="1" i="1">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18529</TotalTime>
  <Words>576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8119</cp:revision>
  <cp:lastPrinted>2021-07-01T03:56:27Z</cp:lastPrinted>
  <dcterms:created xsi:type="dcterms:W3CDTF">2018-03-27T06:03:00Z</dcterms:created>
  <dcterms:modified xsi:type="dcterms:W3CDTF">2026-06-08T06:50:08Z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